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925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864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839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839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547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3/31/2025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147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3/31/2025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349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3/31/2025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193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3/31/2025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863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3/31/2025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136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3/31/2025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579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312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88" r:id="rId6"/>
    <p:sldLayoutId id="2147483693" r:id="rId7"/>
    <p:sldLayoutId id="2147483689" r:id="rId8"/>
    <p:sldLayoutId id="2147483690" r:id="rId9"/>
    <p:sldLayoutId id="2147483691" r:id="rId10"/>
    <p:sldLayoutId id="214748369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9B65F7F7-2FCE-8F01-53DE-15C39342B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4C4F39-7B7C-FE0D-4856-D9759ACA3C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31818" y="154418"/>
            <a:ext cx="8728364" cy="689279"/>
          </a:xfrm>
        </p:spPr>
        <p:txBody>
          <a:bodyPr>
            <a:normAutofit/>
          </a:bodyPr>
          <a:lstStyle/>
          <a:p>
            <a:r>
              <a:rPr lang="en-US" sz="3600" dirty="0"/>
              <a:t>Code and play Flappy Bird</a:t>
            </a:r>
            <a:endParaRPr lang="vi-VN" sz="3600" dirty="0"/>
          </a:p>
        </p:txBody>
      </p:sp>
      <p:pic>
        <p:nvPicPr>
          <p:cNvPr id="12" name="Screen Recording 11">
            <a:hlinkClick r:id="" action="ppaction://media"/>
            <a:extLst>
              <a:ext uri="{FF2B5EF4-FFF2-40B4-BE49-F238E27FC236}">
                <a16:creationId xmlns:a16="http://schemas.microsoft.com/office/drawing/2014/main" id="{90FD22B0-6E25-86B1-71C7-72AD2DEEC2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3971" y="998115"/>
            <a:ext cx="9624057" cy="510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549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24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5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Neue Haas Grotesk Text Pro</vt:lpstr>
      <vt:lpstr>VanillaVTI</vt:lpstr>
      <vt:lpstr>Code and play Flappy Bird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Trần Phi Thành</dc:creator>
  <cp:lastModifiedBy>Trần Phi Thành</cp:lastModifiedBy>
  <cp:revision>1</cp:revision>
  <dcterms:created xsi:type="dcterms:W3CDTF">2025-03-31T12:50:36Z</dcterms:created>
  <dcterms:modified xsi:type="dcterms:W3CDTF">2025-03-31T13:06:13Z</dcterms:modified>
</cp:coreProperties>
</file>

<file path=docProps/thumbnail.jpeg>
</file>